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336600"/>
    <a:srgbClr val="92D050"/>
    <a:srgbClr val="00CC00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72" autoAdjust="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4DAAF-4400-4A13-949D-91B2687797BE}" type="datetimeFigureOut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EF056-13D9-4A87-9A32-A9FA53F661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930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5211E-63EC-4C79-9D46-1DEABA47A987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3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5BB62-7572-4015-9090-5BA09BA0C5BB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730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AD772-3410-4677-9A1B-5783BEE6537A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297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E8565-5A0B-45EB-A08E-86F517AA6A4E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4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BD8B8-0665-44DD-A552-328095100B0B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9448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786F-FE5C-41B8-BE90-B6E2E6CA5DFF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10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E87E1-2207-496D-AA37-ADD06B954F9C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732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53E31-4BCB-47EE-B404-6E9E1CC5D934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171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7AE1-129A-4937-9661-A2F7D89AAD8A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56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89561-3CFD-4A93-B1F8-41290D2408D5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26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FC986-C4D9-49D1-A671-D6AA7F07DC98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247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18628-5927-480B-8390-53F4DDF05F9E}" type="datetime1">
              <a:rPr kumimoji="1" lang="ja-JP" altLang="en-US" smtClean="0"/>
              <a:t>2020/3/16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312D7-DF46-41D2-8E88-B849C8E958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686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352928" cy="504056"/>
          </a:xfrm>
        </p:spPr>
        <p:txBody>
          <a:bodyPr anchor="ctr">
            <a:noAutofit/>
          </a:bodyPr>
          <a:lstStyle/>
          <a:p>
            <a:pPr algn="l"/>
            <a:r>
              <a:rPr lang="ja-JP" altLang="en-US" sz="2800" u="sng" dirty="0" smtClean="0"/>
              <a:t>➣ ルールの確立</a:t>
            </a:r>
            <a:endParaRPr kumimoji="1" lang="ja-JP" altLang="en-US" sz="2800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92696"/>
            <a:ext cx="7632848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円/楕円 5"/>
          <p:cNvSpPr/>
          <p:nvPr/>
        </p:nvSpPr>
        <p:spPr>
          <a:xfrm>
            <a:off x="6084168" y="4221088"/>
            <a:ext cx="2952328" cy="2448272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600" b="1" dirty="0" smtClean="0">
                <a:solidFill>
                  <a:schemeClr val="tx1"/>
                </a:solidFill>
              </a:rPr>
              <a:t>資金繰り表は、様式・作成方法等、様々な手法が採られているが、まずは作成方法を統一した。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2</a:t>
            </a:r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63888" y="93305"/>
            <a:ext cx="3659967" cy="40011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>
                <a:solidFill>
                  <a:schemeClr val="tx2">
                    <a:lumMod val="50000"/>
                  </a:schemeClr>
                </a:solidFill>
              </a:rPr>
              <a:t>マニュアルの一部を紹介。</a:t>
            </a:r>
            <a:endParaRPr kumimoji="1" lang="ja-JP" altLang="en-US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38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</TotalTime>
  <Words>37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➣ ルールの確立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資金繰り表研究会のご案内</dc:title>
  <dc:creator>FJ-USER</dc:creator>
  <cp:lastModifiedBy>FJ-USER</cp:lastModifiedBy>
  <cp:revision>60</cp:revision>
  <cp:lastPrinted>2018-08-02T09:33:27Z</cp:lastPrinted>
  <dcterms:created xsi:type="dcterms:W3CDTF">2017-07-30T09:51:36Z</dcterms:created>
  <dcterms:modified xsi:type="dcterms:W3CDTF">2020-03-16T10:39:51Z</dcterms:modified>
</cp:coreProperties>
</file>